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69" r:id="rId4"/>
    <p:sldId id="258" r:id="rId5"/>
    <p:sldId id="260" r:id="rId6"/>
    <p:sldId id="274" r:id="rId7"/>
    <p:sldId id="266" r:id="rId8"/>
    <p:sldId id="261" r:id="rId9"/>
    <p:sldId id="262" r:id="rId10"/>
    <p:sldId id="267" r:id="rId11"/>
    <p:sldId id="263" r:id="rId12"/>
    <p:sldId id="265" r:id="rId13"/>
    <p:sldId id="268" r:id="rId14"/>
    <p:sldId id="270" r:id="rId15"/>
    <p:sldId id="271" r:id="rId16"/>
    <p:sldId id="276" r:id="rId17"/>
    <p:sldId id="273" r:id="rId18"/>
    <p:sldId id="275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0B197-D3BC-DD42-B181-B1DE97501C0B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53088-E629-3443-90D5-08C0B75C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1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42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16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3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320" y="378031"/>
            <a:ext cx="8876712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34944" y="6217920"/>
            <a:ext cx="5466446" cy="338328"/>
          </a:xfrm>
        </p:spPr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0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3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85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0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27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Artificial Intelligence Workshop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7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GB"/>
              <a:t>5/12/2018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Artificial Intelligence Workshop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9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30175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929" y="1878008"/>
            <a:ext cx="10715495" cy="3979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8" y="6224455"/>
            <a:ext cx="3051359" cy="3383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GB"/>
              <a:t>5/12/2018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4944" y="6217920"/>
            <a:ext cx="546644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5664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2A84C61-D200-D041-9C46-A84331F5182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9E052FD6-F4D4-0F4C-BF7E-D1B1DEADF5B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85929" y="6169132"/>
            <a:ext cx="1186138" cy="4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C2vgICfQawE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cl.northwestern.edu/netlogo/6.0.4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1E7A2-598C-C649-B4AB-F692A1891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8891"/>
            <a:ext cx="8991600" cy="1645920"/>
          </a:xfrm>
        </p:spPr>
        <p:txBody>
          <a:bodyPr>
            <a:normAutofit/>
          </a:bodyPr>
          <a:lstStyle/>
          <a:p>
            <a:r>
              <a:rPr lang="en-US" dirty="0"/>
              <a:t>AI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14468-23CD-C747-8B81-54F682F55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84691"/>
            <a:ext cx="6801612" cy="7369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Teesside University - Aaron Walker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5/12/2018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E0AF1970-3E84-471C-8864-164F0BC2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7820" y="640079"/>
            <a:ext cx="2456360" cy="24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2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9C29-9CCA-224D-9C1E-EB614373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Conway's game of life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D1D69-D0D1-2F48-A773-C7450E7F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54BE7-989A-F24F-B805-57521AA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4574-3DCD-754B-9821-A07C5C51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A5EDC0-6933-7343-89C7-1C32470D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Agents:</a:t>
            </a:r>
          </a:p>
          <a:p>
            <a:pPr lvl="1"/>
            <a:r>
              <a:rPr lang="en-GB" sz="2000" dirty="0"/>
              <a:t>Black and white tiles </a:t>
            </a:r>
          </a:p>
          <a:p>
            <a:pPr lvl="1"/>
            <a:r>
              <a:rPr lang="en-GB" sz="2000" dirty="0"/>
              <a:t>Black tiles are dead</a:t>
            </a:r>
          </a:p>
          <a:p>
            <a:pPr lvl="1"/>
            <a:r>
              <a:rPr lang="en-GB" sz="2000" dirty="0"/>
              <a:t>White tiles are alive</a:t>
            </a:r>
          </a:p>
          <a:p>
            <a:pPr lvl="1"/>
            <a:endParaRPr lang="en-GB" sz="2000" dirty="0"/>
          </a:p>
          <a:p>
            <a:r>
              <a:rPr lang="en-GB" sz="2400" dirty="0"/>
              <a:t>Any live cell with fewer than two live neighbours dies.</a:t>
            </a:r>
          </a:p>
          <a:p>
            <a:r>
              <a:rPr lang="en-GB" sz="2400" dirty="0"/>
              <a:t>Any live cell with two or three live neighbours lives.</a:t>
            </a:r>
          </a:p>
          <a:p>
            <a:r>
              <a:rPr lang="en-GB" sz="2400" dirty="0"/>
              <a:t>Any live cell with more than three live neighbours dies.</a:t>
            </a:r>
          </a:p>
          <a:p>
            <a:r>
              <a:rPr lang="en-GB" sz="2400" dirty="0"/>
              <a:t>Any dead cell with exactly three live neighbours becomes a live cell.</a:t>
            </a:r>
          </a:p>
          <a:p>
            <a:endParaRPr lang="en-US" dirty="0"/>
          </a:p>
        </p:txBody>
      </p:sp>
      <p:pic>
        <p:nvPicPr>
          <p:cNvPr id="11" name="Picture 10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42B24B6D-33B8-534E-BD75-E0BBEEA31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645" y="1878008"/>
            <a:ext cx="2754779" cy="19834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4913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160C-82A3-2A4E-8A3F-96AA03A5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Conway’s game of life</a:t>
            </a:r>
          </a:p>
        </p:txBody>
      </p:sp>
      <p:pic>
        <p:nvPicPr>
          <p:cNvPr id="7" name="conway.mp4">
            <a:hlinkClick r:id="" action="ppaction://media"/>
            <a:extLst>
              <a:ext uri="{FF2B5EF4-FFF2-40B4-BE49-F238E27FC236}">
                <a16:creationId xmlns:a16="http://schemas.microsoft.com/office/drawing/2014/main" id="{D014C138-EE99-8F4F-BE22-374D8DC151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5075" y="1878013"/>
            <a:ext cx="7075488" cy="39798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69B99-93EB-2744-A54D-AF91B85C1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7EC78-FCB3-4D4F-95D0-54712097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C1928-DB77-0C4E-B5A6-75200086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hlinkClick r:id="rId5"/>
            <a:extLst>
              <a:ext uri="{FF2B5EF4-FFF2-40B4-BE49-F238E27FC236}">
                <a16:creationId xmlns:a16="http://schemas.microsoft.com/office/drawing/2014/main" id="{26263A72-3EF7-5941-84D3-7BAD91E2890A}"/>
              </a:ext>
            </a:extLst>
          </p:cNvPr>
          <p:cNvSpPr txBox="1">
            <a:spLocks/>
          </p:cNvSpPr>
          <p:nvPr/>
        </p:nvSpPr>
        <p:spPr bwMode="black">
          <a:xfrm>
            <a:off x="10121654" y="5367714"/>
            <a:ext cx="1279770" cy="4684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dirty="0"/>
              <a:t>In case of emergency</a:t>
            </a:r>
          </a:p>
        </p:txBody>
      </p:sp>
    </p:spTree>
    <p:extLst>
      <p:ext uri="{BB962C8B-B14F-4D97-AF65-F5344CB8AC3E}">
        <p14:creationId xmlns:p14="http://schemas.microsoft.com/office/powerpoint/2010/main" val="419499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7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1743-A285-C94A-A499-CF0D1679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year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EBD6-A872-E841-9BDF-FACFDD2DE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 malaria and anti-malarial treatments</a:t>
            </a:r>
          </a:p>
          <a:p>
            <a:endParaRPr lang="en-US" sz="2400" dirty="0"/>
          </a:p>
          <a:p>
            <a:r>
              <a:rPr lang="en-US" sz="2400" dirty="0"/>
              <a:t>Uses a binary genome</a:t>
            </a:r>
          </a:p>
          <a:p>
            <a:endParaRPr lang="en-US" sz="2400" dirty="0"/>
          </a:p>
          <a:p>
            <a:r>
              <a:rPr lang="en-US" sz="2400" dirty="0"/>
              <a:t>Research paper </a:t>
            </a:r>
          </a:p>
          <a:p>
            <a:pPr lvl="1"/>
            <a:r>
              <a:rPr lang="en-US" sz="2200" dirty="0"/>
              <a:t>Included in the .zip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61D8-C57E-8D43-A533-CF3DE950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DB730-D11C-AD4A-838A-B3659B8F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02F3-7E57-3845-9A53-1586391F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2" descr="https://lh4.googleusercontent.com/kYpBTmQ3EWRtXxqYaRuQqp6QMY0CHfMyPlzvrYRYyrSdynncd0eZIxqd7kpHlt9sSYIdm8ikgNCHl6-U_-kjMKW-7XsIBVuMoGd5-O2pLeUfwoiN8NVYJaG0aADNZiy3Hu8boD_s">
            <a:extLst>
              <a:ext uri="{FF2B5EF4-FFF2-40B4-BE49-F238E27FC236}">
                <a16:creationId xmlns:a16="http://schemas.microsoft.com/office/drawing/2014/main" id="{D164D397-8BC2-A142-9041-98C96F38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083" y="1878007"/>
            <a:ext cx="4108579" cy="410857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49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5B25-9CA4-1E4C-8619-71931860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0405-F254-7A41-B9AA-966423790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929" y="4437165"/>
            <a:ext cx="10715495" cy="1420710"/>
          </a:xfrm>
        </p:spPr>
        <p:txBody>
          <a:bodyPr numCol="2">
            <a:normAutofit/>
          </a:bodyPr>
          <a:lstStyle/>
          <a:p>
            <a:r>
              <a:rPr lang="en-US" sz="2200" dirty="0"/>
              <a:t>States</a:t>
            </a:r>
          </a:p>
          <a:p>
            <a:r>
              <a:rPr lang="en-US" sz="2200" dirty="0"/>
              <a:t>Actions </a:t>
            </a:r>
          </a:p>
          <a:p>
            <a:r>
              <a:rPr lang="en-US" sz="2200" dirty="0"/>
              <a:t>State transitions</a:t>
            </a:r>
          </a:p>
          <a:p>
            <a:r>
              <a:rPr lang="en-US" sz="2200" dirty="0"/>
              <a:t>Try it yourself:</a:t>
            </a:r>
          </a:p>
          <a:p>
            <a:pPr lvl="1"/>
            <a:r>
              <a:rPr lang="en-US" sz="2000" dirty="0"/>
              <a:t>Draw a simple state machine to plan out your 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AAC92-A5F5-B248-B1FF-7B7843F0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DBB9C-9863-8948-B19C-E806A6102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B0B51-42CE-D245-8FD5-3FF03EB9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 descr="https://lh4.googleusercontent.com/8zu6JzdNeG6EWsZ_l3v2PlTcFVbXumOyKR00EK8X40iWQaS5DZUQVfSEvhHsRDLJUJfWbJLTLLpoRqhd3kJjx6jankgKJUVTwKcnBF7oKr3Ux8dV9Y5Oqjhf8Al3E2Vwn9eRyYUn">
            <a:extLst>
              <a:ext uri="{FF2B5EF4-FFF2-40B4-BE49-F238E27FC236}">
                <a16:creationId xmlns:a16="http://schemas.microsoft.com/office/drawing/2014/main" id="{5B1C65A3-1B35-6143-A610-6BA15B7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878008"/>
            <a:ext cx="7645400" cy="2247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64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FA57A-ADB8-7B4F-A1A3-5F76F40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612CD-E8EE-4C42-8159-F399E4CA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BFC03-D52A-2C49-820B-45B75555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B2C1A-B20B-E347-BEC9-5936242F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9F4F8490-B998-3F47-8086-DB5FE80A65E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953103"/>
              </p:ext>
            </p:extLst>
          </p:nvPr>
        </p:nvGraphicFramePr>
        <p:xfrm>
          <a:off x="3946575" y="1878013"/>
          <a:ext cx="4194075" cy="397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r:id="rId3" imgW="4724400" imgH="4483100" progId="Visio.Drawing.11">
                  <p:embed/>
                </p:oleObj>
              </mc:Choice>
              <mc:Fallback>
                <p:oleObj r:id="rId3" imgW="4724400" imgH="4483100" progId="Visio.Drawing.11">
                  <p:embed/>
                  <p:pic>
                    <p:nvPicPr>
                      <p:cNvPr id="18437" name="Object 2">
                        <a:extLst>
                          <a:ext uri="{FF2B5EF4-FFF2-40B4-BE49-F238E27FC236}">
                            <a16:creationId xmlns:a16="http://schemas.microsoft.com/office/drawing/2014/main" id="{7A66E701-854E-2A43-B517-57C64F8B6A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575" y="1878013"/>
                        <a:ext cx="4194075" cy="3979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8849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1878-8449-DA44-9B1B-18F59C0F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B8BB-BA63-674A-9CD0-294F3AF84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aaronwalker96.github.io/</a:t>
            </a:r>
            <a:r>
              <a:rPr lang="en-US" sz="2800" dirty="0" err="1"/>
              <a:t>tuai</a:t>
            </a:r>
            <a:endParaRPr lang="en-US" sz="2800" dirty="0"/>
          </a:p>
          <a:p>
            <a:endParaRPr lang="en-US" sz="2400" dirty="0"/>
          </a:p>
          <a:p>
            <a:r>
              <a:rPr lang="en-US" sz="2400" dirty="0"/>
              <a:t>Download “Intro Examples” from the materials website</a:t>
            </a:r>
          </a:p>
          <a:p>
            <a:endParaRPr lang="en-US" sz="2400" dirty="0"/>
          </a:p>
          <a:p>
            <a:r>
              <a:rPr lang="en-GB" sz="2400" dirty="0"/>
              <a:t>Go through the examples in the order they appear in the choice box: "patch-1", "ant-1", "</a:t>
            </a:r>
            <a:r>
              <a:rPr lang="en-GB" sz="2400" dirty="0" err="1"/>
              <a:t>rnd</a:t>
            </a:r>
            <a:r>
              <a:rPr lang="en-GB" sz="2400" dirty="0"/>
              <a:t>-ant", "</a:t>
            </a:r>
            <a:r>
              <a:rPr lang="en-GB" sz="2400" dirty="0" err="1"/>
              <a:t>rnd</a:t>
            </a:r>
            <a:r>
              <a:rPr lang="en-GB" sz="2400" dirty="0"/>
              <a:t>-ant-trail", "</a:t>
            </a:r>
            <a:r>
              <a:rPr lang="en-GB" sz="2400" dirty="0" err="1"/>
              <a:t>conway</a:t>
            </a:r>
            <a:r>
              <a:rPr lang="en-GB" sz="2400" dirty="0"/>
              <a:t>”</a:t>
            </a:r>
          </a:p>
          <a:p>
            <a:endParaRPr lang="en-GB" sz="2400" dirty="0"/>
          </a:p>
          <a:p>
            <a:r>
              <a:rPr lang="en-GB" sz="2400" dirty="0"/>
              <a:t>Experiment with changing the code and seeing what happens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0BC52-F6B7-1544-93D4-55E182A1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CEBE1-79EE-F843-9065-DEEC87F2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EDC72-8223-BD4F-AED5-AE1D6C57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5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5FD9-823A-504B-BCA9-A9072E06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55FD-8841-3545-80E6-FDCF5DF63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aaronwalker96.github.io/</a:t>
            </a:r>
            <a:r>
              <a:rPr lang="en-US" sz="2800" dirty="0" err="1"/>
              <a:t>tuai</a:t>
            </a:r>
            <a:endParaRPr lang="en-US" sz="2800" dirty="0"/>
          </a:p>
          <a:p>
            <a:endParaRPr lang="en-US" sz="2400" dirty="0"/>
          </a:p>
          <a:p>
            <a:r>
              <a:rPr lang="en-US" sz="2400" dirty="0"/>
              <a:t>Download “Drawing robot” from the materials website</a:t>
            </a:r>
          </a:p>
          <a:p>
            <a:endParaRPr lang="en-US" sz="2400" dirty="0"/>
          </a:p>
          <a:p>
            <a:r>
              <a:rPr lang="en-GB" sz="2400" dirty="0"/>
              <a:t>Write the code to make the robot move left, right and down</a:t>
            </a:r>
          </a:p>
          <a:p>
            <a:pPr lvl="1"/>
            <a:r>
              <a:rPr lang="en-GB" sz="2200" dirty="0"/>
              <a:t>Hint: The code to move up is done for you</a:t>
            </a:r>
          </a:p>
          <a:p>
            <a:endParaRPr lang="en-GB" sz="2400" dirty="0"/>
          </a:p>
          <a:p>
            <a:r>
              <a:rPr lang="en-GB" sz="2400" dirty="0"/>
              <a:t>See what kind of shapes you can draw 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450D9-D55F-0945-AA57-8F2C2F22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51B52-041A-3344-A8D3-1686ABEF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B663D-F5D1-1D41-B071-F6923E3E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0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5298-CD62-664A-AAA2-612F99A9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EA3D7-BC7A-1245-A441-9B9118793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929" y="1878008"/>
            <a:ext cx="10715495" cy="4439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aaronwalker96.github.io/</a:t>
            </a:r>
            <a:r>
              <a:rPr lang="en-US" sz="2800" dirty="0" err="1"/>
              <a:t>tuai</a:t>
            </a:r>
            <a:endParaRPr lang="en-US" sz="2800" dirty="0"/>
          </a:p>
          <a:p>
            <a:endParaRPr lang="en-US" sz="2400" dirty="0"/>
          </a:p>
          <a:p>
            <a:r>
              <a:rPr lang="en-US" sz="2400" dirty="0"/>
              <a:t>Download “Cowboys and bears” from the materials website</a:t>
            </a:r>
          </a:p>
          <a:p>
            <a:endParaRPr lang="en-US" sz="2400" dirty="0"/>
          </a:p>
          <a:p>
            <a:r>
              <a:rPr lang="en-GB" sz="2400" dirty="0"/>
              <a:t>Complete the “</a:t>
            </a:r>
            <a:r>
              <a:rPr lang="en-GB" sz="2400" dirty="0" err="1"/>
              <a:t>cowboys.move</a:t>
            </a:r>
            <a:r>
              <a:rPr lang="en-GB" sz="2400" dirty="0"/>
              <a:t>” function, look at the “</a:t>
            </a:r>
            <a:r>
              <a:rPr lang="en-GB" sz="2400" dirty="0" err="1"/>
              <a:t>bears.move</a:t>
            </a:r>
            <a:r>
              <a:rPr lang="en-GB" sz="2400" dirty="0"/>
              <a:t>” function for tips</a:t>
            </a:r>
          </a:p>
          <a:p>
            <a:endParaRPr lang="en-GB" sz="2400" dirty="0"/>
          </a:p>
          <a:p>
            <a:r>
              <a:rPr lang="en-GB" sz="2400" dirty="0"/>
              <a:t>Experiment with changing the code and seeing what happens</a:t>
            </a:r>
          </a:p>
          <a:p>
            <a:pPr lvl="1"/>
            <a:r>
              <a:rPr lang="en-GB" sz="2200" dirty="0"/>
              <a:t>Make the bears and cowboys faster/slower, see how this effects the survival rate</a:t>
            </a:r>
            <a:endParaRPr lang="en-US" sz="22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1021D-8DC1-CF4E-A43E-B625DB0F1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E282-0066-BF4B-B0DD-9C1FDF76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44C26-FED3-FC43-8987-C2D2FBBA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09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4FE8-4C5E-EB48-B7C6-B6335478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8" name="Content Placeholder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6C1298C-C66F-4A41-8BAD-308F34A53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8" r="1768"/>
          <a:stretch/>
        </p:blipFill>
        <p:spPr>
          <a:xfrm>
            <a:off x="4239491" y="2246544"/>
            <a:ext cx="3693226" cy="3285049"/>
          </a:xfrm>
          <a:ln w="38100"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04FCA-CD2F-0944-B4E5-BE4A9CA0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1E510-8E22-F84E-9023-C3538962E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695F8-5DA4-9944-93B4-A0131589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30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59B8-1BF3-184B-96DB-47177B96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DF401-843D-DD4C-8DAD-13EE5684B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aaronwalker96.github.io/</a:t>
            </a:r>
            <a:r>
              <a:rPr lang="en-US" sz="3600" dirty="0" err="1"/>
              <a:t>tuai</a:t>
            </a:r>
            <a:endParaRPr lang="en-US" sz="36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2976-FE1C-8149-B10A-7FFFDE493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BD4A-AB8C-2348-BD28-15C62AC5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371D0-8D6B-DC4F-8739-8E197DE0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0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7C20-D4C5-6143-B163-FDEEAD7F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56F8-ABD4-8C48-B5E2-36463BD2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Sixth form: QE, Darlington: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Double Award IT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Graphic Design</a:t>
            </a:r>
          </a:p>
          <a:p>
            <a:pPr marL="228600" lvl="1" indent="0">
              <a:lnSpc>
                <a:spcPct val="110000"/>
              </a:lnSpc>
              <a:buNone/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Teesside University: 3</a:t>
            </a:r>
            <a:r>
              <a:rPr lang="en-US" sz="2400" baseline="30000" dirty="0"/>
              <a:t>rd</a:t>
            </a:r>
            <a:r>
              <a:rPr lang="en-US" sz="2400" dirty="0"/>
              <a:t> year computer science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Placement year:  Accenture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Robotics developer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AI project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0348B-4456-014D-884B-C74C939C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F34F0-E97B-AA4F-AA0B-A85298A0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E59C4-9C7C-A144-9959-7E5A52C3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 descr="A person riding a motorcycle down a dirt road&#13;&#10;&#13;&#10;Description automatically generated">
            <a:extLst>
              <a:ext uri="{FF2B5EF4-FFF2-40B4-BE49-F238E27FC236}">
                <a16:creationId xmlns:a16="http://schemas.microsoft.com/office/drawing/2014/main" id="{B002B3A4-F27E-3E42-87D6-2B779E9D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044" y="2269892"/>
            <a:ext cx="2984500" cy="29845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39797A-4A96-0847-84C0-21406F220360}"/>
              </a:ext>
            </a:extLst>
          </p:cNvPr>
          <p:cNvSpPr txBox="1"/>
          <p:nvPr/>
        </p:nvSpPr>
        <p:spPr>
          <a:xfrm>
            <a:off x="8985963" y="5380983"/>
            <a:ext cx="148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Walker</a:t>
            </a:r>
          </a:p>
        </p:txBody>
      </p:sp>
    </p:spTree>
    <p:extLst>
      <p:ext uri="{BB962C8B-B14F-4D97-AF65-F5344CB8AC3E}">
        <p14:creationId xmlns:p14="http://schemas.microsoft.com/office/powerpoint/2010/main" val="640677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7C20-D4C5-6143-B163-FDEEAD7F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56F8-ABD4-8C48-B5E2-36463BD2F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929" y="1878008"/>
            <a:ext cx="10715495" cy="4979992"/>
          </a:xfrm>
        </p:spPr>
        <p:txBody>
          <a:bodyPr>
            <a:normAutofit/>
          </a:bodyPr>
          <a:lstStyle/>
          <a:p>
            <a:r>
              <a:rPr lang="en-US" sz="2200" dirty="0" err="1"/>
              <a:t>Highers</a:t>
            </a:r>
            <a:r>
              <a:rPr lang="en-US" sz="2200" dirty="0"/>
              <a:t>: </a:t>
            </a:r>
            <a:r>
              <a:rPr lang="en-US" sz="2200" dirty="0" err="1"/>
              <a:t>Newbattle</a:t>
            </a:r>
            <a:r>
              <a:rPr lang="en-US" sz="2200" dirty="0"/>
              <a:t> Highschool:</a:t>
            </a:r>
          </a:p>
          <a:p>
            <a:pPr lvl="1"/>
            <a:r>
              <a:rPr lang="en-GB" sz="1900" dirty="0"/>
              <a:t>Graphic Communication</a:t>
            </a:r>
          </a:p>
          <a:p>
            <a:pPr lvl="1"/>
            <a:r>
              <a:rPr lang="en-GB" sz="1900" dirty="0"/>
              <a:t>Geography </a:t>
            </a:r>
          </a:p>
          <a:p>
            <a:pPr lvl="1"/>
            <a:r>
              <a:rPr lang="en-GB" sz="1900" dirty="0"/>
              <a:t>Chemistry</a:t>
            </a:r>
          </a:p>
          <a:p>
            <a:pPr lvl="1"/>
            <a:endParaRPr lang="en-US" sz="2200" dirty="0"/>
          </a:p>
          <a:p>
            <a:r>
              <a:rPr lang="en-US" sz="2200" dirty="0"/>
              <a:t>Teesside University: 3</a:t>
            </a:r>
            <a:r>
              <a:rPr lang="en-US" sz="2200" baseline="30000" dirty="0"/>
              <a:t>rd</a:t>
            </a:r>
            <a:r>
              <a:rPr lang="en-US" sz="2200" dirty="0"/>
              <a:t> year computer science</a:t>
            </a:r>
          </a:p>
          <a:p>
            <a:endParaRPr lang="en-US" sz="2200" dirty="0"/>
          </a:p>
          <a:p>
            <a:r>
              <a:rPr lang="en-US" sz="2200" dirty="0"/>
              <a:t>Placement year:  </a:t>
            </a:r>
            <a:r>
              <a:rPr lang="en-GB" sz="2200" dirty="0"/>
              <a:t>DuPont Teijin Films</a:t>
            </a:r>
          </a:p>
          <a:p>
            <a:pPr lvl="1"/>
            <a:r>
              <a:rPr lang="en-US" sz="1900" dirty="0"/>
              <a:t>Software developer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0348B-4456-014D-884B-C74C939C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F34F0-E97B-AA4F-AA0B-A85298A0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E59C4-9C7C-A144-9959-7E5A52C3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A person wearing glasses&#13;&#10;&#13;&#10;Description automatically generated">
            <a:extLst>
              <a:ext uri="{FF2B5EF4-FFF2-40B4-BE49-F238E27FC236}">
                <a16:creationId xmlns:a16="http://schemas.microsoft.com/office/drawing/2014/main" id="{8ADAC2D3-FE4F-A441-8FAB-E6E8F19E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419" y="2057501"/>
            <a:ext cx="2571750" cy="3429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487E9B-5991-2443-95F2-F08EEBFDC4D3}"/>
              </a:ext>
            </a:extLst>
          </p:cNvPr>
          <p:cNvSpPr txBox="1"/>
          <p:nvPr/>
        </p:nvSpPr>
        <p:spPr>
          <a:xfrm>
            <a:off x="8850092" y="5613092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Ryan O’Donnell</a:t>
            </a:r>
          </a:p>
        </p:txBody>
      </p:sp>
    </p:spTree>
    <p:extLst>
      <p:ext uri="{BB962C8B-B14F-4D97-AF65-F5344CB8AC3E}">
        <p14:creationId xmlns:p14="http://schemas.microsoft.com/office/powerpoint/2010/main" val="280152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5669-C9A6-0343-97F0-01FB3640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5ACF-DD0B-684B-A3B8-AC8A82666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Workshop materials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Agent based modelling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What is </a:t>
            </a:r>
            <a:r>
              <a:rPr lang="en-US" sz="2400" dirty="0" err="1"/>
              <a:t>NetLogo</a:t>
            </a:r>
            <a:r>
              <a:rPr lang="en-US" sz="2400" dirty="0"/>
              <a:t>?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NetLogo</a:t>
            </a:r>
            <a:r>
              <a:rPr lang="en-US" sz="2400" dirty="0"/>
              <a:t> models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Foxes and rabbits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Bridge builders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Conway’s game of life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Year 3 Artificial Intelligence assessment work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Programming!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Quiz (Prizes)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Questions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Group programming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87664-6284-3946-9AB7-54D20F6A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3BBB-C429-EC4D-A241-C80BFB169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Artificial Intelligence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5D4D1-A2B0-B043-8282-A9D80E40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5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2581-A2E2-E444-BBA1-C170046C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E1E9-1053-1747-BB1B-C4E651669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aaronwalker96.github.io/</a:t>
            </a:r>
            <a:r>
              <a:rPr lang="en-US" sz="3600" dirty="0" err="1"/>
              <a:t>tuai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455B8-B2CF-444F-B070-EBBA45C1A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B9D2-FD4D-8043-B065-1D197611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C8A93-055A-5643-8280-5EAB9E4E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9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CC7A-B39C-F649-9232-628F9310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0361-6E6A-974A-8EB0-FC529A03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2400" dirty="0"/>
              <a:t>Uses “agents” to act out rules </a:t>
            </a:r>
          </a:p>
          <a:p>
            <a:endParaRPr lang="en-US" sz="2400" dirty="0"/>
          </a:p>
          <a:p>
            <a:r>
              <a:rPr lang="en-US" sz="2400" dirty="0"/>
              <a:t>Can have one or many agents </a:t>
            </a:r>
          </a:p>
          <a:p>
            <a:endParaRPr lang="en-US" sz="2400" dirty="0"/>
          </a:p>
          <a:p>
            <a:r>
              <a:rPr lang="en-US" sz="2400" dirty="0"/>
              <a:t>Agents are able to communicate and interact with other agents</a:t>
            </a:r>
          </a:p>
          <a:p>
            <a:endParaRPr lang="en-US" sz="2400" dirty="0"/>
          </a:p>
          <a:p>
            <a:r>
              <a:rPr lang="en-US" sz="2400" dirty="0"/>
              <a:t>Simple rules can lead to ”emergence”</a:t>
            </a:r>
          </a:p>
          <a:p>
            <a:r>
              <a:rPr lang="en-US" sz="2400" dirty="0"/>
              <a:t>Not very accurate but we may learn something interesting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EBFA9-296B-0E46-A7C8-F4BD0D39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8A894-3B59-3E4D-B110-E9400E3F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73D38-FFCE-AC44-9E10-979E0A32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36E0-9DB5-F04E-BBAD-6A22A7AF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Netlogo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BFD6C-D25E-6F47-8C37-BED97FFF2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635D-900B-E548-92E1-6AA113F8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C17E4-7F5D-E041-AB0C-8EA1E58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6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53E96EA3-F309-4549-B6C1-79CF8B6D9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795" y="1717839"/>
            <a:ext cx="7939190" cy="43555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CEC07A-2D14-924E-A350-3666AE8F0E9D}"/>
              </a:ext>
            </a:extLst>
          </p:cNvPr>
          <p:cNvSpPr txBox="1"/>
          <p:nvPr/>
        </p:nvSpPr>
        <p:spPr>
          <a:xfrm>
            <a:off x="787756" y="1662998"/>
            <a:ext cx="2014398" cy="4193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World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Buttons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Sliders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Monitors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Switch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Code window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Tick speed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itle 1">
            <a:hlinkClick r:id="rId3"/>
            <a:extLst>
              <a:ext uri="{FF2B5EF4-FFF2-40B4-BE49-F238E27FC236}">
                <a16:creationId xmlns:a16="http://schemas.microsoft.com/office/drawing/2014/main" id="{645125B1-B416-7D49-83DA-11BB88339EAB}"/>
              </a:ext>
            </a:extLst>
          </p:cNvPr>
          <p:cNvSpPr txBox="1">
            <a:spLocks/>
          </p:cNvSpPr>
          <p:nvPr/>
        </p:nvSpPr>
        <p:spPr bwMode="black">
          <a:xfrm>
            <a:off x="1155070" y="5490651"/>
            <a:ext cx="1279770" cy="4684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dirty="0" err="1"/>
              <a:t>NetLogo</a:t>
            </a:r>
            <a:r>
              <a:rPr lang="en-US" sz="900" dirty="0"/>
              <a:t> Download</a:t>
            </a:r>
          </a:p>
        </p:txBody>
      </p:sp>
    </p:spTree>
    <p:extLst>
      <p:ext uri="{BB962C8B-B14F-4D97-AF65-F5344CB8AC3E}">
        <p14:creationId xmlns:p14="http://schemas.microsoft.com/office/powerpoint/2010/main" val="393076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5DE7F-F9FC-7044-AC67-60F6FFC7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Foxes and rabbits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7AD3-C680-1D42-9BCD-B45BC5010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929" y="1878008"/>
            <a:ext cx="10715495" cy="4121261"/>
          </a:xfrm>
        </p:spPr>
        <p:txBody>
          <a:bodyPr numCol="2">
            <a:normAutofit/>
          </a:bodyPr>
          <a:lstStyle/>
          <a:p>
            <a:r>
              <a:rPr lang="en-US" sz="2400" dirty="0"/>
              <a:t>Agents:</a:t>
            </a:r>
          </a:p>
          <a:p>
            <a:pPr lvl="1"/>
            <a:r>
              <a:rPr lang="en-US" sz="2000" dirty="0"/>
              <a:t>Black arrows are foxes </a:t>
            </a:r>
          </a:p>
          <a:p>
            <a:pPr lvl="1"/>
            <a:r>
              <a:rPr lang="en-US" sz="2000" dirty="0"/>
              <a:t>Green arrows are stationary rabbits</a:t>
            </a:r>
          </a:p>
          <a:p>
            <a:pPr lvl="1"/>
            <a:r>
              <a:rPr lang="en-US" sz="2000" dirty="0"/>
              <a:t>Yellow arrows are moving rabbits</a:t>
            </a:r>
          </a:p>
          <a:p>
            <a:pPr lvl="1"/>
            <a:endParaRPr lang="en-US" sz="2400" dirty="0"/>
          </a:p>
          <a:p>
            <a:r>
              <a:rPr lang="en-US" sz="2400" dirty="0"/>
              <a:t>Adaptive model </a:t>
            </a:r>
          </a:p>
          <a:p>
            <a:pPr lvl="1"/>
            <a:r>
              <a:rPr lang="en-US" sz="2000" dirty="0"/>
              <a:t>Foxes and rabbits are randomly generated</a:t>
            </a:r>
          </a:p>
          <a:p>
            <a:pPr lvl="1"/>
            <a:endParaRPr lang="en-US" sz="2000" dirty="0"/>
          </a:p>
          <a:p>
            <a:r>
              <a:rPr lang="en-US" sz="2400" dirty="0"/>
              <a:t>Constant population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25288-D4C3-EC44-A31E-F9A4692F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AFAAD-F60E-7943-88B0-AA353D08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9125-0292-1A4E-B34D-738D21E0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03D67858-55A9-A34E-BD25-1EA32E80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084" y="1878008"/>
            <a:ext cx="4108580" cy="41212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463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9336-81D9-2C42-9F2A-01EF7B4F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builder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E48D0-F4AB-8847-917D-95963458B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929" y="1878008"/>
            <a:ext cx="10715495" cy="4059654"/>
          </a:xfrm>
        </p:spPr>
        <p:txBody>
          <a:bodyPr numCol="2">
            <a:normAutofit/>
          </a:bodyPr>
          <a:lstStyle/>
          <a:p>
            <a:r>
              <a:rPr lang="en-US" sz="2400" dirty="0"/>
              <a:t>World </a:t>
            </a:r>
          </a:p>
          <a:p>
            <a:pPr lvl="1"/>
            <a:r>
              <a:rPr lang="en-US" sz="2000" dirty="0"/>
              <a:t>Black and white tiles </a:t>
            </a:r>
          </a:p>
          <a:p>
            <a:pPr marL="228600" lvl="1" indent="0">
              <a:buNone/>
            </a:pPr>
            <a:endParaRPr lang="en-US" sz="2000" dirty="0"/>
          </a:p>
          <a:p>
            <a:r>
              <a:rPr lang="en-US" sz="2400" dirty="0"/>
              <a:t>Agents:</a:t>
            </a:r>
          </a:p>
          <a:p>
            <a:pPr lvl="1"/>
            <a:r>
              <a:rPr lang="en-GB" sz="2000" dirty="0"/>
              <a:t>flip the tile over</a:t>
            </a:r>
          </a:p>
          <a:p>
            <a:pPr lvl="1"/>
            <a:r>
              <a:rPr lang="en-GB" sz="2000" dirty="0"/>
              <a:t>move forward onto the next tile</a:t>
            </a:r>
          </a:p>
          <a:p>
            <a:pPr lvl="1"/>
            <a:r>
              <a:rPr lang="en-GB" sz="2000" dirty="0"/>
              <a:t>if the tile the ant is on now is white...</a:t>
            </a:r>
          </a:p>
          <a:p>
            <a:pPr lvl="2"/>
            <a:r>
              <a:rPr lang="en-GB" sz="2000" dirty="0"/>
              <a:t>turn right	</a:t>
            </a:r>
          </a:p>
          <a:p>
            <a:pPr lvl="1"/>
            <a:r>
              <a:rPr lang="en-GB" sz="2000" dirty="0"/>
              <a:t>otherwise, if it's black, turn left</a:t>
            </a:r>
          </a:p>
          <a:p>
            <a:pPr lvl="1"/>
            <a:endParaRPr lang="en-GB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33CE4-680C-EB46-9583-FC283BA6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DEF77-8E21-8140-BE78-9243825F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187DA-9BEA-CC40-83FD-A834F3E8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686EC828-DBB6-294E-80A9-C38B8729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796" y="1878007"/>
            <a:ext cx="4112868" cy="41212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829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6229</TotalTime>
  <Words>614</Words>
  <Application>Microsoft Macintosh PowerPoint</Application>
  <PresentationFormat>Widescreen</PresentationFormat>
  <Paragraphs>188</Paragraphs>
  <Slides>19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Parcel</vt:lpstr>
      <vt:lpstr>Visio.Drawing.11</vt:lpstr>
      <vt:lpstr>AI Workshop</vt:lpstr>
      <vt:lpstr>About us</vt:lpstr>
      <vt:lpstr>About Us</vt:lpstr>
      <vt:lpstr>Plan</vt:lpstr>
      <vt:lpstr>Material</vt:lpstr>
      <vt:lpstr>Agent based modelling </vt:lpstr>
      <vt:lpstr>Netlogo</vt:lpstr>
      <vt:lpstr>Foxes and rabbits model</vt:lpstr>
      <vt:lpstr>Bridge builder model</vt:lpstr>
      <vt:lpstr>Conway's game of life</vt:lpstr>
      <vt:lpstr>Conway’s game of life</vt:lpstr>
      <vt:lpstr>3rd year project</vt:lpstr>
      <vt:lpstr>State machines</vt:lpstr>
      <vt:lpstr>State machines</vt:lpstr>
      <vt:lpstr>Exercise 1  </vt:lpstr>
      <vt:lpstr>Exercise 2</vt:lpstr>
      <vt:lpstr>Exercise 3</vt:lpstr>
      <vt:lpstr>Machine learning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Workshop</dc:title>
  <dc:creator>WALKER, AARON</dc:creator>
  <cp:lastModifiedBy>WALKER, AARON</cp:lastModifiedBy>
  <cp:revision>39</cp:revision>
  <dcterms:created xsi:type="dcterms:W3CDTF">2018-11-29T11:07:20Z</dcterms:created>
  <dcterms:modified xsi:type="dcterms:W3CDTF">2018-12-04T23:52:42Z</dcterms:modified>
</cp:coreProperties>
</file>